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6858000" cy="9144000" type="screen4x3"/>
  <p:notesSz cx="673576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824" autoAdjust="0"/>
    <p:restoredTop sz="94660"/>
  </p:normalViewPr>
  <p:slideViewPr>
    <p:cSldViewPr snapToGrid="0">
      <p:cViewPr>
        <p:scale>
          <a:sx n="100" d="100"/>
          <a:sy n="100" d="100"/>
        </p:scale>
        <p:origin x="906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DECD2C-6082-9063-5354-0E4B0FB56E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" y="86323"/>
            <a:ext cx="5829300" cy="637116"/>
          </a:xfrm>
        </p:spPr>
        <p:txBody>
          <a:bodyPr>
            <a:normAutofit fontScale="90000"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企業名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DC4924D2-0DC6-56FC-D1FD-6407E5BDFC38}"/>
              </a:ext>
            </a:extLst>
          </p:cNvPr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D529B25-2DDF-DD0F-4081-17A98E9D9D92}"/>
              </a:ext>
            </a:extLst>
          </p:cNvPr>
          <p:cNvSpPr/>
          <p:nvPr/>
        </p:nvSpPr>
        <p:spPr>
          <a:xfrm>
            <a:off x="377327" y="772984"/>
            <a:ext cx="6103345" cy="63711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キャッチフレーズ等</a:t>
            </a:r>
          </a:p>
        </p:txBody>
      </p:sp>
      <p:graphicFrame>
        <p:nvGraphicFramePr>
          <p:cNvPr id="9" name="表 9">
            <a:extLst>
              <a:ext uri="{FF2B5EF4-FFF2-40B4-BE49-F238E27FC236}">
                <a16:creationId xmlns:a16="http://schemas.microsoft.com/office/drawing/2014/main" id="{2337DC4D-1DC9-AFFE-3167-7DAC65425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957874"/>
              </p:ext>
            </p:extLst>
          </p:nvPr>
        </p:nvGraphicFramePr>
        <p:xfrm>
          <a:off x="377326" y="1525616"/>
          <a:ext cx="6103345" cy="17373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87069">
                  <a:extLst>
                    <a:ext uri="{9D8B030D-6E8A-4147-A177-3AD203B41FA5}">
                      <a16:colId xmlns:a16="http://schemas.microsoft.com/office/drawing/2014/main" val="2653764095"/>
                    </a:ext>
                  </a:extLst>
                </a:gridCol>
                <a:gridCol w="4916276">
                  <a:extLst>
                    <a:ext uri="{9D8B030D-6E8A-4147-A177-3AD203B41FA5}">
                      <a16:colId xmlns:a16="http://schemas.microsoft.com/office/drawing/2014/main" val="2089175199"/>
                    </a:ext>
                  </a:extLst>
                </a:gridCol>
              </a:tblGrid>
              <a:tr h="204939">
                <a:tc gridSpan="2">
                  <a:txBody>
                    <a:bodyPr/>
                    <a:lstStyle/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企業概要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894034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事業概要・業種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　（　○○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の製造、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加工　）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440231"/>
                  </a:ext>
                </a:extLst>
              </a:tr>
              <a:tr h="277931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所在地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本社：○○○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○○工場：○○○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842921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代表者名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延岡　太郎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103384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連絡先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0982-12-3456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281298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従業員数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○○○名　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男性〇名　女性〇名　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令和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以降市内高校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OB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OG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○名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363683"/>
                  </a:ext>
                </a:extLst>
              </a:tr>
            </a:tbl>
          </a:graphicData>
        </a:graphic>
      </p:graphicFrame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F323ABE-F731-FA4E-5AB7-D02E2E9573A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77325" y="3356855"/>
          <a:ext cx="6103345" cy="5062316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616727">
                  <a:extLst>
                    <a:ext uri="{9D8B030D-6E8A-4147-A177-3AD203B41FA5}">
                      <a16:colId xmlns:a16="http://schemas.microsoft.com/office/drawing/2014/main" val="2653764095"/>
                    </a:ext>
                  </a:extLst>
                </a:gridCol>
                <a:gridCol w="4486618">
                  <a:extLst>
                    <a:ext uri="{9D8B030D-6E8A-4147-A177-3AD203B41FA5}">
                      <a16:colId xmlns:a16="http://schemas.microsoft.com/office/drawing/2014/main" val="2089175199"/>
                    </a:ext>
                  </a:extLst>
                </a:gridCol>
              </a:tblGrid>
              <a:tr h="285464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求人情報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894034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職種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営業職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〇名　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ものづくり・技術職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〇名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440231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勤務地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転勤有無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延岡市　○○町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転勤・・・無し　有り（○○市）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842921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雇用形態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○○○職　正社員　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○○○職　パート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2103384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仕事内容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機械を用いた○○○の製造、加工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281298"/>
                  </a:ext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給与情報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正社員：月給　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180,000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円～　評価制度による昇給有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賞与　年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回（夏・冬）　その他成果給あり　残業平均　月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時間程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パート：時給　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950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円～　　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※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交通費支給（パート・正社員問わず）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363683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勤務時間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シフト制　①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：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00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：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00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②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：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00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：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957030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休日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年間休日　○○日　週休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113818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応募資格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社員：○○卒以上　○○経験者優遇　要○○免許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パート：学歴不問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65531"/>
                  </a:ext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福利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厚生・待遇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夏季休暇・冬季休暇　各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日ずつ有　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○○休暇　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○○休暇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○○積立制度　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○○手当　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○○手当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レクリエーション　年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回　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BBQ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など費用は会社持ち！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001175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会社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見学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インターンシップ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職場見学を随時承っています。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ご希望の際は下記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QR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もしくは電話にてお気軽に申込下さい。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890926"/>
                  </a:ext>
                </a:extLst>
              </a:tr>
              <a:tr h="218536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新卒者・中途採用者に</a:t>
                      </a: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向けた取組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ビジネスマナー研修　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/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資格取得研修制度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未経験者向け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OJT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により、丁寧に指導します。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900338"/>
                  </a:ext>
                </a:extLst>
              </a:tr>
              <a:tr h="368396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入社後の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キャリアアップイメージ</a:t>
                      </a:r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例）入社〇年後：年収○○万円、○○資格取得、係長昇格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537399"/>
                  </a:ext>
                </a:extLst>
              </a:tr>
              <a:tr h="4674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従業員からの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一言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等）</a:t>
                      </a:r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地元で働きたいという気持ちで、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年前にＵターン転職しました。前職の経験を活かして、同僚や先輩と一緒に目標に向かって働いていることに、やりがいを感じています。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6089654"/>
                  </a:ext>
                </a:extLst>
              </a:tr>
            </a:tbl>
          </a:graphicData>
        </a:graphic>
      </p:graphicFrame>
      <p:pic>
        <p:nvPicPr>
          <p:cNvPr id="11" name="Picture 181" descr="keikan_0001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731" y="1525217"/>
            <a:ext cx="2084940" cy="14632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FF355AD-E7AA-A971-3E8F-A17500412245}"/>
              </a:ext>
            </a:extLst>
          </p:cNvPr>
          <p:cNvSpPr/>
          <p:nvPr/>
        </p:nvSpPr>
        <p:spPr>
          <a:xfrm>
            <a:off x="377326" y="8388424"/>
            <a:ext cx="72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QR</a:t>
            </a:r>
          </a:p>
          <a:p>
            <a:pPr algn="ctr"/>
            <a:r>
              <a:rPr kumimoji="1"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会社</a:t>
            </a:r>
            <a:r>
              <a:rPr kumimoji="1"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HP</a:t>
            </a:r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7A3E795-31F7-17E6-3707-23BA633A6C98}"/>
              </a:ext>
            </a:extLst>
          </p:cNvPr>
          <p:cNvSpPr/>
          <p:nvPr/>
        </p:nvSpPr>
        <p:spPr>
          <a:xfrm>
            <a:off x="1299568" y="8388424"/>
            <a:ext cx="720000" cy="72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/>
              <a:t>QR</a:t>
            </a:r>
          </a:p>
          <a:p>
            <a:pPr algn="ctr"/>
            <a:r>
              <a:rPr kumimoji="1" lang="en-US" altLang="ja-JP" sz="1050" dirty="0" smtClean="0"/>
              <a:t>LINE</a:t>
            </a:r>
            <a:r>
              <a:rPr kumimoji="1" lang="ja-JP" altLang="en-US" sz="1050" dirty="0" err="1" smtClean="0"/>
              <a:t>、</a:t>
            </a:r>
            <a:r>
              <a:rPr kumimoji="1" lang="ja-JP" altLang="en-US" sz="1050" dirty="0" smtClean="0"/>
              <a:t>Ｘ</a:t>
            </a:r>
            <a:r>
              <a:rPr kumimoji="1" lang="en-US" altLang="ja-JP" sz="1000" dirty="0" smtClean="0"/>
              <a:t>Instagram</a:t>
            </a:r>
            <a:endParaRPr kumimoji="1" lang="en-US" altLang="ja-JP" sz="1000" dirty="0"/>
          </a:p>
        </p:txBody>
      </p:sp>
      <p:pic>
        <p:nvPicPr>
          <p:cNvPr id="15" name="図 14" descr="働く人たちのイラスト">
            <a:extLst>
              <a:ext uri="{FF2B5EF4-FFF2-40B4-BE49-F238E27FC236}">
                <a16:creationId xmlns:a16="http://schemas.microsoft.com/office/drawing/2014/main" id="{DA0E77FB-52A5-53D2-8074-54CAB0E3C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956" y="3568775"/>
            <a:ext cx="1657694" cy="110914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4ED3477-8D0E-D165-78E5-7E4DCD2907A2}"/>
              </a:ext>
            </a:extLst>
          </p:cNvPr>
          <p:cNvSpPr/>
          <p:nvPr/>
        </p:nvSpPr>
        <p:spPr>
          <a:xfrm>
            <a:off x="4532293" y="2060154"/>
            <a:ext cx="1811357" cy="3525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社屋の写真など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C57325F-5A1B-7BA4-DE54-E7C67341F5DB}"/>
              </a:ext>
            </a:extLst>
          </p:cNvPr>
          <p:cNvSpPr/>
          <p:nvPr/>
        </p:nvSpPr>
        <p:spPr>
          <a:xfrm>
            <a:off x="4783357" y="4058711"/>
            <a:ext cx="1462892" cy="3525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従業員の写真など</a:t>
            </a:r>
          </a:p>
        </p:txBody>
      </p:sp>
      <p:sp>
        <p:nvSpPr>
          <p:cNvPr id="22" name="四角形: 角を丸くする 6">
            <a:extLst>
              <a:ext uri="{FF2B5EF4-FFF2-40B4-BE49-F238E27FC236}">
                <a16:creationId xmlns:a16="http://schemas.microsoft.com/office/drawing/2014/main" id="{8D529B25-2DDF-DD0F-4081-17A98E9D9D92}"/>
              </a:ext>
            </a:extLst>
          </p:cNvPr>
          <p:cNvSpPr/>
          <p:nvPr/>
        </p:nvSpPr>
        <p:spPr>
          <a:xfrm>
            <a:off x="2200310" y="8419171"/>
            <a:ext cx="4301862" cy="656060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ハローワークでも求人情報公開中</a:t>
            </a:r>
            <a:r>
              <a:rPr kumimoji="1" lang="ja-JP" altLang="en-US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！</a:t>
            </a:r>
            <a:endParaRPr kumimoji="1" lang="en-US" altLang="ja-JP" sz="1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r>
              <a:rPr kumimoji="1" lang="ja-JP" altLang="en-US" sz="10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kumimoji="1"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メールからの直接の応募も可能です。</a:t>
            </a:r>
            <a:endParaRPr kumimoji="1"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お問い合わせ先</a:t>
            </a:r>
            <a:r>
              <a:rPr kumimoji="1"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1"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担当：山田）</a:t>
            </a:r>
            <a:endParaRPr kumimoji="1"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TEL</a:t>
            </a:r>
            <a:r>
              <a:rPr kumimoji="1"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0982</a:t>
            </a:r>
            <a:r>
              <a:rPr kumimoji="1"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－</a:t>
            </a:r>
            <a:r>
              <a:rPr kumimoji="1"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12-3456</a:t>
            </a:r>
            <a:r>
              <a:rPr kumimoji="1" lang="ja-JP" altLang="en-US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メール</a:t>
            </a:r>
            <a:r>
              <a:rPr kumimoji="1"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aaabbbccc@123.com</a:t>
            </a:r>
          </a:p>
        </p:txBody>
      </p:sp>
      <p:sp>
        <p:nvSpPr>
          <p:cNvPr id="14" name="雲 13"/>
          <p:cNvSpPr/>
          <p:nvPr/>
        </p:nvSpPr>
        <p:spPr>
          <a:xfrm rot="652047">
            <a:off x="5644330" y="3156402"/>
            <a:ext cx="836341" cy="535724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F7D1314-7570-896B-EEFB-544944F12F6E}"/>
              </a:ext>
            </a:extLst>
          </p:cNvPr>
          <p:cNvSpPr txBox="1"/>
          <p:nvPr/>
        </p:nvSpPr>
        <p:spPr>
          <a:xfrm>
            <a:off x="5365135" y="3234616"/>
            <a:ext cx="1275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00" dirty="0" smtClean="0"/>
              <a:t>令和</a:t>
            </a:r>
            <a:r>
              <a:rPr kumimoji="1" lang="en-US" altLang="ja-JP" sz="900" dirty="0"/>
              <a:t>5</a:t>
            </a:r>
            <a:r>
              <a:rPr kumimoji="1" lang="ja-JP" altLang="en-US" sz="900" dirty="0" smtClean="0"/>
              <a:t>年</a:t>
            </a:r>
            <a:r>
              <a:rPr kumimoji="1" lang="ja-JP" altLang="en-US" sz="900" dirty="0" smtClean="0"/>
              <a:t>入社</a:t>
            </a:r>
            <a:endParaRPr kumimoji="1" lang="en-US" altLang="ja-JP" sz="900" dirty="0" smtClean="0"/>
          </a:p>
          <a:p>
            <a:pPr algn="ctr"/>
            <a:r>
              <a:rPr kumimoji="1" lang="ja-JP" altLang="en-US" sz="900" dirty="0" smtClean="0"/>
              <a:t>○○高校卒業</a:t>
            </a:r>
            <a:endParaRPr kumimoji="1" lang="ja-JP" altLang="en-US" sz="900" dirty="0"/>
          </a:p>
        </p:txBody>
      </p:sp>
      <p:sp>
        <p:nvSpPr>
          <p:cNvPr id="4" name="正方形/長方形 3"/>
          <p:cNvSpPr/>
          <p:nvPr/>
        </p:nvSpPr>
        <p:spPr>
          <a:xfrm>
            <a:off x="4783357" y="86323"/>
            <a:ext cx="1560293" cy="4681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見　本</a:t>
            </a:r>
            <a:endParaRPr kumimoji="1" lang="ja-JP" altLang="en-US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8928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622</TotalTime>
  <Words>239</Words>
  <Application>Microsoft Office PowerPoint</Application>
  <PresentationFormat>画面に合わせる (4:3)</PresentationFormat>
  <Paragraphs>67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企業名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企業名</dc:title>
  <dc:creator>稗田 稔</dc:creator>
  <cp:lastModifiedBy>向井　泰智</cp:lastModifiedBy>
  <cp:revision>33</cp:revision>
  <cp:lastPrinted>2025-04-18T02:27:06Z</cp:lastPrinted>
  <dcterms:created xsi:type="dcterms:W3CDTF">2023-09-20T23:59:46Z</dcterms:created>
  <dcterms:modified xsi:type="dcterms:W3CDTF">2025-04-18T02:52:27Z</dcterms:modified>
</cp:coreProperties>
</file>