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1"/>
    <p:restoredTop sz="94660"/>
  </p:normalViewPr>
  <p:slideViewPr>
    <p:cSldViewPr snapToGrid="0">
      <p:cViewPr varScale="1">
        <p:scale>
          <a:sx n="56" d="100"/>
          <a:sy n="56" d="100"/>
        </p:scale>
        <p:origin x="21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11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2024/9/10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514350" y="86323"/>
            <a:ext cx="5829300" cy="637116"/>
          </a:xfrm>
        </p:spPr>
        <p:txBody>
          <a:bodyPr>
            <a:normAutofit fontScale="90000"/>
          </a:bodyPr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/>
          <p:nvPr/>
        </p:nvSpPr>
        <p:spPr>
          <a:xfrm>
            <a:off x="377326" y="807796"/>
            <a:ext cx="6103345" cy="637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03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46063"/>
              </p:ext>
            </p:extLst>
          </p:nvPr>
        </p:nvGraphicFramePr>
        <p:xfrm>
          <a:off x="377326" y="1525616"/>
          <a:ext cx="6103345" cy="173200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8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6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939">
                <a:tc gridSpan="2"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企業概要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事業概要・業種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8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所在地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代表者名</a:t>
                      </a:r>
                      <a:endParaRPr kumimoji="1" lang="en-US" altLang="ja-JP" sz="11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連絡先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04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37237"/>
              </p:ext>
            </p:extLst>
          </p:nvPr>
        </p:nvGraphicFramePr>
        <p:xfrm>
          <a:off x="377327" y="3294284"/>
          <a:ext cx="6103345" cy="5011057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616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6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464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求人情報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職種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勤務地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転勤有無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雇用形態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仕事内容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給与情報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応募資格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福利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厚生・待遇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会社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見学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インターンシップ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53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新卒者・中途採用者に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向けた取組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39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入社後の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キャリアアップイメージ</a:t>
                      </a: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674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従業員からの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一言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等）</a:t>
                      </a:r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05" name="正方形/長方形 11"/>
          <p:cNvSpPr/>
          <p:nvPr/>
        </p:nvSpPr>
        <p:spPr>
          <a:xfrm>
            <a:off x="377326" y="8388424"/>
            <a:ext cx="720000" cy="72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6" name="テキスト ボックス 15"/>
          <p:cNvSpPr txBox="1"/>
          <p:nvPr/>
        </p:nvSpPr>
        <p:spPr>
          <a:xfrm>
            <a:off x="-3383959" y="90731"/>
            <a:ext cx="2971800" cy="510909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事業概要・業種</a:t>
            </a:r>
          </a:p>
          <a:p>
            <a:r>
              <a:rPr kumimoji="1" lang="en-US" altLang="ja-JP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，林業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漁業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鉱業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，採石業，砂利採取業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建設業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電気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・ガス・熱供給・水道業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通信業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運輸業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，郵便業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・卸売業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，小売業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・金融業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，保険業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・不動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産業，物品賃貸業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・学術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研究，専門・技術サービス業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・宿泊業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，飲食サービス業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・生活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関連サービス業，娯楽業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，学習支援業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，福祉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・複合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サービス事業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・サービス業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（他に分類されないもの）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・公務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（他に分類されるものを除く）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分類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不能の産業</a:t>
            </a:r>
          </a:p>
        </p:txBody>
      </p:sp>
      <p:sp>
        <p:nvSpPr>
          <p:cNvPr id="1108" name="テキスト ボックス 23"/>
          <p:cNvSpPr txBox="1"/>
          <p:nvPr/>
        </p:nvSpPr>
        <p:spPr>
          <a:xfrm>
            <a:off x="-3383959" y="5782080"/>
            <a:ext cx="2971800" cy="33855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職種</a:t>
            </a:r>
          </a:p>
          <a:p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営業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ものづくり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技術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事務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金融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不動産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福祉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農業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交通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接客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上記にあてはまるものがなければ、自由に記入してください。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9" name="正方形/長方形 22"/>
          <p:cNvSpPr/>
          <p:nvPr/>
        </p:nvSpPr>
        <p:spPr>
          <a:xfrm>
            <a:off x="1299569" y="8392199"/>
            <a:ext cx="720000" cy="72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0" name="テキスト ボックス 20"/>
          <p:cNvSpPr txBox="1"/>
          <p:nvPr/>
        </p:nvSpPr>
        <p:spPr>
          <a:xfrm>
            <a:off x="6929582" y="767492"/>
            <a:ext cx="477903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データをお送りいただく際のご注意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する際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、必ず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こちらの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 及び 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をご参照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kumimoji="1" lang="ja-JP" altLang="en-US" dirty="0"/>
          </a:p>
        </p:txBody>
      </p:sp>
      <p:sp>
        <p:nvSpPr>
          <p:cNvPr id="1111" name="テキスト ボックス 25"/>
          <p:cNvSpPr txBox="1"/>
          <p:nvPr/>
        </p:nvSpPr>
        <p:spPr>
          <a:xfrm>
            <a:off x="6929582" y="3527876"/>
            <a:ext cx="4779034" cy="31393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以下を満たす場合は、メールをお送りいただく際に、メール本文に直接入力し、お示しください。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・移住支援金対象企業（令和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時点）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・県ひなた創生のための奨学金返還支援事業認定企業（令和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・国、県からの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各種認定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（回答例：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</a:t>
            </a:r>
            <a:r>
              <a:rPr kumimoji="1"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くるみん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認定、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〇年〇月プラチナえるぼし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認定）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3" name="四角形: 角を丸くする 23"/>
          <p:cNvSpPr/>
          <p:nvPr/>
        </p:nvSpPr>
        <p:spPr>
          <a:xfrm>
            <a:off x="2220508" y="8392670"/>
            <a:ext cx="4257580" cy="711203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>
          <a:xfrm>
            <a:off x="-4173445" y="-116655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016576" y="-17253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/>
          <p:cNvSpPr/>
          <p:nvPr/>
        </p:nvSpPr>
        <p:spPr>
          <a:xfrm>
            <a:off x="-4173445" y="5458080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4016576" y="5567127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79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564</TotalTime>
  <Words>178</Words>
  <Application>Microsoft Office PowerPoint</Application>
  <PresentationFormat>画面に合わせる (4:3)</PresentationFormat>
  <Paragraphs>76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宮田　あゆみ</cp:lastModifiedBy>
  <cp:revision>35</cp:revision>
  <cp:lastPrinted>2024-04-08T01:29:44Z</cp:lastPrinted>
  <dcterms:created xsi:type="dcterms:W3CDTF">2023-09-20T23:59:46Z</dcterms:created>
  <dcterms:modified xsi:type="dcterms:W3CDTF">2024-09-10T00:03:02Z</dcterms:modified>
</cp:coreProperties>
</file>