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41"/>
    <p:restoredTop sz="94660"/>
  </p:normalViewPr>
  <p:slideViewPr>
    <p:cSldViewPr snapToGrid="0">
      <p:cViewPr varScale="1">
        <p:scale>
          <a:sx n="56" d="100"/>
          <a:sy n="56" d="100"/>
        </p:scale>
        <p:origin x="214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4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1115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05880" y="745450"/>
            <a:ext cx="2795439" cy="372725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16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17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8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2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103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103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9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109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2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9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109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12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3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104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64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44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4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104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79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0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1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105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7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58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60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6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106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90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6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106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87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107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75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76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7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107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07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2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083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8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108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00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27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4A10B-2A6E-4353-8D1C-FDB3BC203195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34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タイトル 1"/>
          <p:cNvSpPr>
            <a:spLocks noGrp="1"/>
          </p:cNvSpPr>
          <p:nvPr>
            <p:ph type="ctrTitle"/>
          </p:nvPr>
        </p:nvSpPr>
        <p:spPr>
          <a:xfrm>
            <a:off x="514350" y="86323"/>
            <a:ext cx="5829300" cy="637116"/>
          </a:xfrm>
        </p:spPr>
        <p:txBody>
          <a:bodyPr>
            <a:normAutofit fontScale="90000"/>
          </a:bodyPr>
          <a:lstStyle/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101" name="直線コネクタ 4"/>
          <p:cNvCxnSpPr>
            <a:cxnSpLocks/>
          </p:cNvCxnSpPr>
          <p:nvPr/>
        </p:nvCxnSpPr>
        <p:spPr>
          <a:xfrm>
            <a:off x="377327" y="638976"/>
            <a:ext cx="610334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2" name="四角形: 角を丸くする 6"/>
          <p:cNvSpPr/>
          <p:nvPr/>
        </p:nvSpPr>
        <p:spPr>
          <a:xfrm>
            <a:off x="377326" y="807796"/>
            <a:ext cx="6103345" cy="63711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103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046063"/>
              </p:ext>
            </p:extLst>
          </p:nvPr>
        </p:nvGraphicFramePr>
        <p:xfrm>
          <a:off x="377326" y="1525616"/>
          <a:ext cx="6103345" cy="173200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187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6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4939">
                <a:tc gridSpan="2"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企業概要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事業概要・業種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86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所在地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代表者名</a:t>
                      </a:r>
                      <a:endParaRPr kumimoji="1" lang="en-US" altLang="ja-JP" sz="11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連絡先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従業員数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04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037237"/>
              </p:ext>
            </p:extLst>
          </p:nvPr>
        </p:nvGraphicFramePr>
        <p:xfrm>
          <a:off x="377327" y="3294284"/>
          <a:ext cx="6103345" cy="5011057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1616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6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5464"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求人情報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職種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勤務地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転勤有無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雇用形態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仕事内容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7011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給与情報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勤務時間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休日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応募資格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27011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福利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厚生・待遇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会社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見学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インターンシップ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8536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新卒者・中途採用者に</a:t>
                      </a: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向けた取組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8396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入社後の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キャリアアップイメージ</a:t>
                      </a:r>
                    </a:p>
                  </a:txBody>
                  <a:tcPr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674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従業員からの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一言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等）</a:t>
                      </a:r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105" name="正方形/長方形 11"/>
          <p:cNvSpPr/>
          <p:nvPr/>
        </p:nvSpPr>
        <p:spPr>
          <a:xfrm>
            <a:off x="377326" y="8388424"/>
            <a:ext cx="720000" cy="72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6" name="テキスト ボックス 15"/>
          <p:cNvSpPr txBox="1"/>
          <p:nvPr/>
        </p:nvSpPr>
        <p:spPr>
          <a:xfrm>
            <a:off x="-3383959" y="90731"/>
            <a:ext cx="2971800" cy="510909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事業概要・</a:t>
            </a:r>
            <a:r>
              <a:rPr kumimoji="1" lang="ja-JP" altLang="en-US" sz="1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業種</a:t>
            </a:r>
            <a:endParaRPr kumimoji="1" lang="ja-JP" altLang="en-US" sz="1800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以下のうち、あてはまるものを、</a:t>
            </a:r>
            <a:endParaRPr kumimoji="1" lang="en-US" altLang="ja-JP" sz="1400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ご記入</a:t>
            </a:r>
            <a:r>
              <a:rPr kumimoji="1" lang="ja-JP" altLang="en-US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ください（複数回答可）。</a:t>
            </a:r>
            <a:endParaRPr kumimoji="1" lang="ja-JP" altLang="en-US" sz="1400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・農業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，林業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漁業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鉱業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，採石業，砂利採取業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建設業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製造業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電気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・ガス・熱供給・水道業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情報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通信業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運輸業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，郵便業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・卸売業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，小売業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・金融業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，保険業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・不動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産業，物品賃貸業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・学術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研究，専門・技術サービス業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・宿泊業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，飲食サービス業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・生活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関連サービス業，娯楽業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・教育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，学習支援業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・医療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，福祉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・複合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サービス事業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・サービス業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（他に分類されないもの）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・公務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（他に分類されるものを除く）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分類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不能の産業</a:t>
            </a:r>
          </a:p>
        </p:txBody>
      </p:sp>
      <p:sp>
        <p:nvSpPr>
          <p:cNvPr id="1108" name="テキスト ボックス 23"/>
          <p:cNvSpPr txBox="1"/>
          <p:nvPr/>
        </p:nvSpPr>
        <p:spPr>
          <a:xfrm>
            <a:off x="-3383959" y="5782080"/>
            <a:ext cx="2971800" cy="33855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職種</a:t>
            </a:r>
            <a:endParaRPr kumimoji="1" lang="ja-JP" altLang="en-US" sz="1800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以下のうち、あてはまるものを、</a:t>
            </a:r>
            <a:endParaRPr kumimoji="1" lang="en-US" altLang="ja-JP" sz="1400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ご記入ください（複数回答可）。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営業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ものづくり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技術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事務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金融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不動産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IT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医療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福祉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農業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交通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接客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上記にあてはまるものがなければ、自由に記入してください。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9" name="正方形/長方形 22"/>
          <p:cNvSpPr/>
          <p:nvPr/>
        </p:nvSpPr>
        <p:spPr>
          <a:xfrm>
            <a:off x="1299569" y="8392199"/>
            <a:ext cx="720000" cy="72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0" name="テキスト ボックス 20"/>
          <p:cNvSpPr txBox="1"/>
          <p:nvPr/>
        </p:nvSpPr>
        <p:spPr>
          <a:xfrm>
            <a:off x="6929582" y="767492"/>
            <a:ext cx="4779034" cy="20313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データをお送りいただく際のご注意</a:t>
            </a:r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提出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する際</a:t>
            </a:r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は</a:t>
            </a:r>
            <a:r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、必ず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こちらの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PowerPoint</a:t>
            </a:r>
            <a:r>
              <a:rPr kumimoji="1" lang="ja-JP" altLang="en-US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 及び </a:t>
            </a:r>
            <a:r>
              <a:rPr kumimoji="1" lang="en-US" altLang="ja-JP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を、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送信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してください。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作成方法については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ja-JP" altLang="en-US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</a:t>
            </a:r>
            <a:r>
              <a:rPr lang="ja-JP" altLang="en-US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をご参照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ください。</a:t>
            </a:r>
            <a:endParaRPr kumimoji="1" lang="ja-JP" altLang="en-US" dirty="0"/>
          </a:p>
        </p:txBody>
      </p:sp>
      <p:sp>
        <p:nvSpPr>
          <p:cNvPr id="1111" name="テキスト ボックス 25"/>
          <p:cNvSpPr txBox="1"/>
          <p:nvPr/>
        </p:nvSpPr>
        <p:spPr>
          <a:xfrm>
            <a:off x="6929582" y="3527876"/>
            <a:ext cx="4779034" cy="31393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以下を満たす場合は、メールをお送りいただく際に、メール本文に直接入力し、お示しください。</a:t>
            </a:r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・移住支援金対象企業（令和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月時点）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・県ひなた創生のための奨学金返還支援事業認定企業（令和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年度・令和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年度）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・国、県からの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各種認定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状況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（回答例：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202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〇年〇月</a:t>
            </a:r>
            <a:r>
              <a:rPr kumimoji="1"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くるみん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認定、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202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〇年〇月プラチナえるぼし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認定）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3" name="四角形: 角を丸くする 23"/>
          <p:cNvSpPr/>
          <p:nvPr/>
        </p:nvSpPr>
        <p:spPr>
          <a:xfrm>
            <a:off x="2220508" y="8392670"/>
            <a:ext cx="4257580" cy="711203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二等辺三角形 3"/>
          <p:cNvSpPr/>
          <p:nvPr/>
        </p:nvSpPr>
        <p:spPr>
          <a:xfrm>
            <a:off x="-4173445" y="-116655"/>
            <a:ext cx="648000" cy="648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4016576" y="-17253"/>
            <a:ext cx="334262" cy="531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二等辺三角形 17"/>
          <p:cNvSpPr/>
          <p:nvPr/>
        </p:nvSpPr>
        <p:spPr>
          <a:xfrm>
            <a:off x="-4173445" y="5458080"/>
            <a:ext cx="648000" cy="648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-4016576" y="5567127"/>
            <a:ext cx="334262" cy="531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9797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564</TotalTime>
  <Words>178</Words>
  <Application>Microsoft Office PowerPoint</Application>
  <PresentationFormat>画面に合わせる (4:3)</PresentationFormat>
  <Paragraphs>76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企業名</dc:title>
  <dc:creator>稗田 稔</dc:creator>
  <cp:lastModifiedBy>宮田　あゆみ</cp:lastModifiedBy>
  <cp:revision>34</cp:revision>
  <cp:lastPrinted>2024-04-08T01:29:44Z</cp:lastPrinted>
  <dcterms:created xsi:type="dcterms:W3CDTF">2023-09-20T23:59:46Z</dcterms:created>
  <dcterms:modified xsi:type="dcterms:W3CDTF">2024-04-22T01:38:15Z</dcterms:modified>
</cp:coreProperties>
</file>