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144000" type="screen4x3"/>
  <p:notesSz cx="673576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淡色スタイル 3 - アクセント 5">
    <a:wholeTbl>
      <a:tcTxStyle>
        <a:fontRef idx="minor">
          <a:srgbClr val="00000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56"/>
    <p:restoredTop sz="94660"/>
  </p:normalViewPr>
  <p:slideViewPr>
    <p:cSldViewPr snapToGrid="0">
      <p:cViewPr varScale="1">
        <p:scale>
          <a:sx n="56" d="100"/>
          <a:sy n="56" d="100"/>
        </p:scale>
        <p:origin x="18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5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116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79538" y="740450"/>
            <a:ext cx="2776686" cy="370224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7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6" y="4689515"/>
            <a:ext cx="538861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8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9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7316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1712686" y="86323"/>
            <a:ext cx="4630964" cy="637116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企業名</a:t>
            </a:r>
            <a:endParaRPr kumimoji="1" lang="ja-JP" altLang="en-US" dirty="0"/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/>
          <p:nvPr/>
        </p:nvSpPr>
        <p:spPr>
          <a:xfrm>
            <a:off x="377326" y="702368"/>
            <a:ext cx="6103345" cy="637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キャッチフレーズ</a:t>
            </a:r>
          </a:p>
        </p:txBody>
      </p:sp>
      <p:graphicFrame>
        <p:nvGraphicFramePr>
          <p:cNvPr id="1103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68536"/>
              </p:ext>
            </p:extLst>
          </p:nvPr>
        </p:nvGraphicFramePr>
        <p:xfrm>
          <a:off x="381983" y="1400609"/>
          <a:ext cx="6103345" cy="1800000"/>
        </p:xfrm>
        <a:graphic>
          <a:graphicData uri="http://schemas.openxmlformats.org/drawingml/2006/table">
            <a:tbl>
              <a:tblPr firstRow="1">
                <a:tableStyleId>{BDBED569-4797-4DF1-A0F4-6AAB3CD982D8}</a:tableStyleId>
              </a:tblPr>
              <a:tblGrid>
                <a:gridCol w="118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6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事業概要・業種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kumimoji="1" lang="ja-JP" altLang="en-US" sz="11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所在地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代表者名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kumimoji="1" lang="ja-JP" altLang="en-US" sz="11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連絡先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kumimoji="1" lang="ja-JP" altLang="en-US" sz="11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1" lang="ja-JP" altLang="en-US" sz="1100" b="1" dirty="0">
                          <a:latin typeface="+mn-ea"/>
                          <a:ea typeface="+mn-ea"/>
                        </a:rPr>
                        <a:t>従業員数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kumimoji="1" lang="ja-JP" altLang="en-US" sz="11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04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798263"/>
              </p:ext>
            </p:extLst>
          </p:nvPr>
        </p:nvGraphicFramePr>
        <p:xfrm>
          <a:off x="377327" y="3294284"/>
          <a:ext cx="6103345" cy="4794557"/>
        </p:xfrm>
        <a:graphic>
          <a:graphicData uri="http://schemas.openxmlformats.org/drawingml/2006/table">
            <a:tbl>
              <a:tblPr firstRow="1">
                <a:tableStyleId>{BDBED569-4797-4DF1-A0F4-6AAB3CD982D8}</a:tableStyleId>
              </a:tblPr>
              <a:tblGrid>
                <a:gridCol w="1554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8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04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企業情報・仕事内容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職種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勤務地</a:t>
                      </a:r>
                      <a:endParaRPr kumimoji="1" lang="en-US" altLang="ja-JP" sz="1000" b="1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転勤有無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雇用形態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仕事内容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420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給与情報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勤務時間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休日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6303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応募資格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6420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福利厚生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新卒者・中途</a:t>
                      </a:r>
                      <a:r>
                        <a:rPr kumimoji="1" lang="ja-JP" altLang="en-US" sz="1000" b="1" dirty="0" smtClean="0">
                          <a:latin typeface="+mn-ea"/>
                          <a:ea typeface="+mn-ea"/>
                        </a:rPr>
                        <a:t>採用者に</a:t>
                      </a:r>
                      <a:endParaRPr kumimoji="1" lang="en-US" altLang="ja-JP" sz="1000" b="1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1" dirty="0" smtClean="0">
                          <a:latin typeface="+mn-ea"/>
                          <a:ea typeface="+mn-ea"/>
                        </a:rPr>
                        <a:t>向けた取組</a:t>
                      </a:r>
                      <a:endParaRPr kumimoji="1" lang="ja-JP" altLang="en-US" sz="1000" b="1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会社</a:t>
                      </a:r>
                      <a:r>
                        <a:rPr kumimoji="1" lang="ja-JP" altLang="en-US" sz="1000" b="1" dirty="0" smtClean="0">
                          <a:latin typeface="+mn-ea"/>
                          <a:ea typeface="+mn-ea"/>
                        </a:rPr>
                        <a:t>見学</a:t>
                      </a:r>
                      <a:endParaRPr kumimoji="1" lang="en-US" altLang="ja-JP" sz="1000" b="1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1" dirty="0" smtClean="0">
                          <a:latin typeface="+mn-ea"/>
                          <a:ea typeface="+mn-ea"/>
                        </a:rPr>
                        <a:t>インターンシップ</a:t>
                      </a:r>
                      <a:endParaRPr kumimoji="1" lang="ja-JP" altLang="en-US" sz="1000" b="1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latin typeface="+mn-ea"/>
                          <a:ea typeface="+mn-ea"/>
                        </a:rPr>
                        <a:t>各種認定状況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105" name="正方形/長方形 11"/>
          <p:cNvSpPr/>
          <p:nvPr/>
        </p:nvSpPr>
        <p:spPr>
          <a:xfrm>
            <a:off x="377327" y="8174520"/>
            <a:ext cx="988765" cy="869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QR</a:t>
            </a:r>
          </a:p>
          <a:p>
            <a:pPr algn="ctr"/>
            <a:r>
              <a:rPr kumimoji="1" lang="ja-JP" altLang="en-US" sz="1400" dirty="0"/>
              <a:t>（会社</a:t>
            </a:r>
            <a:r>
              <a:rPr kumimoji="1" lang="en-US" altLang="ja-JP" sz="1400" dirty="0"/>
              <a:t>HP)</a:t>
            </a:r>
            <a:endParaRPr kumimoji="1" lang="ja-JP" altLang="en-US" sz="1400" dirty="0"/>
          </a:p>
        </p:txBody>
      </p:sp>
      <p:sp>
        <p:nvSpPr>
          <p:cNvPr id="1106" name="正方形/長方形 12"/>
          <p:cNvSpPr/>
          <p:nvPr/>
        </p:nvSpPr>
        <p:spPr>
          <a:xfrm>
            <a:off x="1578969" y="8174520"/>
            <a:ext cx="988765" cy="869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QR</a:t>
            </a:r>
          </a:p>
          <a:p>
            <a:pPr algn="ctr"/>
            <a:r>
              <a:rPr kumimoji="1" lang="ja-JP" altLang="en-US" sz="1000" dirty="0"/>
              <a:t>（</a:t>
            </a:r>
            <a:r>
              <a:rPr kumimoji="1" lang="en-US" altLang="ja-JP" sz="1000" dirty="0"/>
              <a:t>LINE</a:t>
            </a:r>
            <a:r>
              <a:rPr kumimoji="1" lang="ja-JP" altLang="en-US" sz="1000" dirty="0"/>
              <a:t>、</a:t>
            </a:r>
            <a:r>
              <a:rPr kumimoji="1" lang="en-US" altLang="ja-JP" sz="1000" dirty="0"/>
              <a:t>Instagram</a:t>
            </a:r>
            <a:r>
              <a:rPr kumimoji="1" lang="ja-JP" altLang="en-US" sz="1000" dirty="0"/>
              <a:t>等）</a:t>
            </a:r>
            <a:endParaRPr kumimoji="1" lang="en-US" altLang="ja-JP" sz="1000" dirty="0"/>
          </a:p>
          <a:p>
            <a:pPr algn="ctr"/>
            <a:endParaRPr kumimoji="1" lang="ja-JP" altLang="en-US" sz="1200" dirty="0"/>
          </a:p>
        </p:txBody>
      </p:sp>
      <p:pic>
        <p:nvPicPr>
          <p:cNvPr id="1107" name="Picture 181" descr="keikan_0001"/>
          <p:cNvPicPr>
            <a:picLocks noChangeAspect="1" noChangeArrowheads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4260617" y="1542106"/>
            <a:ext cx="2084940" cy="1463268"/>
          </a:xfrm>
          <a:prstGeom prst="rect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  <a:effectLst>
            <a:glow>
              <a:schemeClr val="accent1"/>
            </a:glow>
          </a:effectLst>
        </p:spPr>
      </p:pic>
      <p:pic>
        <p:nvPicPr>
          <p:cNvPr id="1108" name="図 3" descr="働く人たちのイラスト"/>
          <p:cNvPicPr>
            <a:picLocks noChangeAspect="1" noChangeArrowheads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4685956" y="3568775"/>
            <a:ext cx="1657694" cy="110914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solidFill>
              <a:schemeClr val="tx1"/>
            </a:solidFill>
          </a:ln>
          <a:effectLst>
            <a:glow>
              <a:schemeClr val="accent1">
                <a:alpha val="5000"/>
              </a:schemeClr>
            </a:glow>
            <a:reflection blurRad="1270000" stA="0" endPos="65000" dist="50800" dir="5400000" sy="-100000" algn="bl" rotWithShape="0"/>
          </a:effectLst>
        </p:spPr>
      </p:pic>
      <p:sp>
        <p:nvSpPr>
          <p:cNvPr id="1109" name="正方形/長方形 5"/>
          <p:cNvSpPr/>
          <p:nvPr/>
        </p:nvSpPr>
        <p:spPr>
          <a:xfrm>
            <a:off x="4277038" y="2300609"/>
            <a:ext cx="1811357" cy="352540"/>
          </a:xfrm>
          <a:prstGeom prst="rect">
            <a:avLst/>
          </a:prstGeom>
          <a:solidFill>
            <a:schemeClr val="bg1">
              <a:alpha val="43000"/>
            </a:schemeClr>
          </a:solidFill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社屋の写真などを貼りつけてください</a:t>
            </a:r>
          </a:p>
        </p:txBody>
      </p:sp>
      <p:sp>
        <p:nvSpPr>
          <p:cNvPr id="1110" name="正方形/長方形 7"/>
          <p:cNvSpPr/>
          <p:nvPr/>
        </p:nvSpPr>
        <p:spPr>
          <a:xfrm>
            <a:off x="4685957" y="4069042"/>
            <a:ext cx="1657693" cy="411689"/>
          </a:xfrm>
          <a:prstGeom prst="rect">
            <a:avLst/>
          </a:prstGeom>
          <a:solidFill>
            <a:schemeClr val="bg1">
              <a:alpha val="43000"/>
            </a:schemeClr>
          </a:solidFill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従業員の写真などをはりつけてください</a:t>
            </a:r>
          </a:p>
        </p:txBody>
      </p:sp>
      <p:sp>
        <p:nvSpPr>
          <p:cNvPr id="1111" name="角丸四角形 15"/>
          <p:cNvSpPr/>
          <p:nvPr/>
        </p:nvSpPr>
        <p:spPr>
          <a:xfrm>
            <a:off x="2832100" y="8174520"/>
            <a:ext cx="3648571" cy="869965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従業員からの一言（</a:t>
            </a:r>
            <a:r>
              <a:rPr kumimoji="1" lang="en-US" altLang="ja-JP" dirty="0" smtClean="0">
                <a:solidFill>
                  <a:schemeClr val="tx1"/>
                </a:solidFill>
              </a:rPr>
              <a:t>PR</a:t>
            </a:r>
            <a:r>
              <a:rPr kumimoji="1" lang="ja-JP" altLang="en-US" dirty="0" smtClean="0">
                <a:solidFill>
                  <a:schemeClr val="tx1"/>
                </a:solidFill>
              </a:rPr>
              <a:t>等）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1112" name="テキスト ボックス 10"/>
          <p:cNvSpPr txBox="1"/>
          <p:nvPr/>
        </p:nvSpPr>
        <p:spPr>
          <a:xfrm>
            <a:off x="377326" y="86323"/>
            <a:ext cx="795866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-4830792" y="1339480"/>
            <a:ext cx="40371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提出する際は</a:t>
            </a: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「参加申込書」とともに、</a:t>
            </a:r>
            <a:r>
              <a:rPr kumimoji="1"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必ず</a:t>
            </a:r>
            <a:r>
              <a:rPr kumimoji="1" lang="en-US" altLang="ja-JP" sz="32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で</a:t>
            </a:r>
            <a:r>
              <a:rPr kumimoji="1"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送信してください</a:t>
            </a: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方法については、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32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作成例・作成</a:t>
            </a:r>
            <a:r>
              <a:rPr lang="ja-JP" altLang="en-US" sz="32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ご参照ください。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0172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521</TotalTime>
  <Words>93</Words>
  <Application>Microsoft Office PowerPoint</Application>
  <PresentationFormat>画面に合わせる (4:3)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企業名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宮田 あゆみ</dc:creator>
  <cp:lastModifiedBy>宮田　あゆみ</cp:lastModifiedBy>
  <cp:revision>25</cp:revision>
  <cp:lastPrinted>2023-10-16T04:43:29Z</cp:lastPrinted>
  <dcterms:created xsi:type="dcterms:W3CDTF">2023-09-20T23:59:46Z</dcterms:created>
  <dcterms:modified xsi:type="dcterms:W3CDTF">2023-10-20T06:43:39Z</dcterms:modified>
</cp:coreProperties>
</file>