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?><Relationships xmlns="http://schemas.openxmlformats.org/package/2006/relationships"><Relationship Id="rId2" Type="http://schemas.openxmlformats.org/package/2006/relationships/metadata/thumbnail" Target="docProps/thumbnail.jpeg" /><Relationship Id="rId3" Type="http://schemas.openxmlformats.org/package/2006/relationships/metadata/core-properties" Target="docProps/core.xml" /><Relationship Id="rId4" Type="http://schemas.openxmlformats.org/officeDocument/2006/relationships/extended-properties" Target="docProps/app.xml" /><Relationship Id="rId5" Type="http://schemas.openxmlformats.org/officeDocument/2006/relationships/custom-properties" Target="docProps/custom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notesMasterIdLst>
    <p:notesMasterId r:id="rId3"/>
  </p:notesMasterIdLst>
  <p:sldIdLst>
    <p:sldId id="256" r:id="rId4"/>
    <p:sldId id="257" r:id="rId5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747"/>
    <p:restoredTop sz="94660"/>
  </p:normalViewPr>
  <p:slideViewPr>
    <p:cSldViewPr snapToGrid="0">
      <p:cViewPr varScale="1">
        <p:scale>
          <a:sx n="64" d="100"/>
          <a:sy n="64" d="100"/>
        </p:scale>
        <p:origin x="-2082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?><Relationships xmlns="http://schemas.openxmlformats.org/package/2006/relationships"><Relationship Id="rId1" Type="http://schemas.openxmlformats.org/officeDocument/2006/relationships/theme" Target="theme/theme1.xml" /><Relationship Id="rId2" Type="http://schemas.openxmlformats.org/officeDocument/2006/relationships/slideMaster" Target="slideMasters/slideMaster1.xml" /><Relationship Id="rId3" Type="http://schemas.openxmlformats.org/officeDocument/2006/relationships/notesMaster" Target="notesMasters/notes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presProps" Target="presProps.xml" /><Relationship Id="rId7" Type="http://schemas.openxmlformats.org/officeDocument/2006/relationships/viewProps" Target="viewProps.xml" /><Relationship Id="rId8" Type="http://schemas.openxmlformats.org/officeDocument/2006/relationships/tableStyles" Target="tableStyles.xml" /></Relationships>
</file>

<file path=ppt/notesMasters/_rels/notesMaster1.xml.rels><?xml version="1.0" encoding="UTF-8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17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06EA9-14B5-4F31-95CC-6AD91D20700D}" type="datetimeFigureOut">
              <a:rPr kumimoji="1" lang="ja-JP" altLang="en-US" smtClean="0"/>
              <a:t>2015/2/5</a:t>
            </a:fld>
            <a:endParaRPr kumimoji="1" lang="ja-JP" altLang="en-US"/>
          </a:p>
        </p:txBody>
      </p:sp>
      <p:sp>
        <p:nvSpPr>
          <p:cNvPr id="1118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05880" y="745450"/>
            <a:ext cx="2795439" cy="372725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1119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120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21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32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103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103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3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39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89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9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109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229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95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9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109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12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3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104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648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44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4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104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796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50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1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105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5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69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57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58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60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6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106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907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6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106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876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107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2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75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76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7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107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078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82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1083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8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108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8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005174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27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4A10B-2A6E-4353-8D1C-FDB3BC203195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343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image" Target="../media/image1.wmf" /><Relationship Id="rId2" Type="http://schemas.openxmlformats.org/officeDocument/2006/relationships/image" Target="../media/image2.png" /><Relationship Id="rId3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タイトル 1"/>
          <p:cNvSpPr>
            <a:spLocks noGrp="1"/>
          </p:cNvSpPr>
          <p:nvPr>
            <p:ph type="ctrTitle"/>
          </p:nvPr>
        </p:nvSpPr>
        <p:spPr>
          <a:xfrm>
            <a:off x="514350" y="86323"/>
            <a:ext cx="5829300" cy="637116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企業名</a:t>
            </a:r>
            <a:endParaRPr kumimoji="1" lang="ja-JP" altLang="en-US" dirty="0"/>
          </a:p>
        </p:txBody>
      </p:sp>
      <p:cxnSp>
        <p:nvCxnSpPr>
          <p:cNvPr id="1101" name="直線コネクタ 4"/>
          <p:cNvCxnSpPr>
            <a:cxnSpLocks/>
          </p:cNvCxnSpPr>
          <p:nvPr/>
        </p:nvCxnSpPr>
        <p:spPr>
          <a:xfrm>
            <a:off x="377327" y="638976"/>
            <a:ext cx="610334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2" name="四角形: 角を丸くする 6"/>
          <p:cNvSpPr/>
          <p:nvPr/>
        </p:nvSpPr>
        <p:spPr>
          <a:xfrm>
            <a:off x="377327" y="772984"/>
            <a:ext cx="6103345" cy="637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キャッチフレーズ</a:t>
            </a:r>
            <a:endParaRPr kumimoji="1" lang="ja-JP" altLang="en-US" sz="3200" dirty="0"/>
          </a:p>
        </p:txBody>
      </p:sp>
      <p:graphicFrame>
        <p:nvGraphicFramePr>
          <p:cNvPr id="1103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494436"/>
              </p:ext>
            </p:extLst>
          </p:nvPr>
        </p:nvGraphicFramePr>
        <p:xfrm>
          <a:off x="377327" y="1456509"/>
          <a:ext cx="6103345" cy="17460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187069">
                  <a:extLst>
                    <a:ext uri="{9D8B030D-6E8A-4147-A177-3AD203B41FA5}"/>
                  </a:extLst>
                </a:gridCol>
                <a:gridCol w="4916276">
                  <a:extLst>
                    <a:ext uri="{9D8B030D-6E8A-4147-A177-3AD203B41FA5}"/>
                  </a:extLst>
                </a:gridCol>
              </a:tblGrid>
              <a:tr h="204939">
                <a:tc gridSpan="2">
                  <a:txBody>
                    <a:bodyPr/>
                    <a:lstStyle/>
                    <a:p>
                      <a:r>
                        <a:rPr kumimoji="1" lang="ja-JP" altLang="en-US" sz="1200" dirty="0"/>
                        <a:t>企業概要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事業概要・業種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77931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所在地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代表者名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連絡先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従業員数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1104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524215"/>
              </p:ext>
            </p:extLst>
          </p:nvPr>
        </p:nvGraphicFramePr>
        <p:xfrm>
          <a:off x="377327" y="3294284"/>
          <a:ext cx="6103345" cy="4795661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1616727">
                  <a:extLst>
                    <a:ext uri="{9D8B030D-6E8A-4147-A177-3AD203B41FA5}"/>
                  </a:extLst>
                </a:gridCol>
                <a:gridCol w="4486618">
                  <a:extLst>
                    <a:ext uri="{9D8B030D-6E8A-4147-A177-3AD203B41FA5}"/>
                  </a:extLst>
                </a:gridCol>
              </a:tblGrid>
              <a:tr h="28546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求人情報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職種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80619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勤務地</a:t>
                      </a:r>
                      <a:endParaRPr kumimoji="1" lang="en-US" altLang="ja-JP" sz="10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/>
                        <a:t>転勤有無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雇用形態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仕事内容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527011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給与情報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勤務時間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休日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80619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応募資格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527011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福利厚生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80619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新卒者・中途採用者に向けた取り組み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80619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会社見学・インターンシップ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各種認定状況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0556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/>
                        <a:t>従業員からの一言（</a:t>
                      </a:r>
                      <a:r>
                        <a:rPr kumimoji="1" lang="en-US" altLang="ja-JP" sz="1000" dirty="0"/>
                        <a:t>PR</a:t>
                      </a:r>
                      <a:r>
                        <a:rPr kumimoji="1" lang="ja-JP" altLang="en-US" sz="1000" dirty="0"/>
                        <a:t>等）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105" name="正方形/長方形 11"/>
          <p:cNvSpPr/>
          <p:nvPr/>
        </p:nvSpPr>
        <p:spPr>
          <a:xfrm>
            <a:off x="377327" y="8174520"/>
            <a:ext cx="988765" cy="8699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QR</a:t>
            </a:r>
          </a:p>
          <a:p>
            <a:pPr algn="ctr"/>
            <a:r>
              <a:rPr kumimoji="1" lang="ja-JP" altLang="en-US" sz="1400" dirty="0"/>
              <a:t>（会社</a:t>
            </a:r>
            <a:r>
              <a:rPr kumimoji="1" lang="en-US" altLang="ja-JP" sz="1400" dirty="0"/>
              <a:t>HP)</a:t>
            </a:r>
            <a:endParaRPr kumimoji="1" lang="ja-JP" altLang="en-US" sz="1400" dirty="0"/>
          </a:p>
        </p:txBody>
      </p:sp>
      <p:sp>
        <p:nvSpPr>
          <p:cNvPr id="1106" name="正方形/長方形 12"/>
          <p:cNvSpPr/>
          <p:nvPr/>
        </p:nvSpPr>
        <p:spPr>
          <a:xfrm>
            <a:off x="1578969" y="8174520"/>
            <a:ext cx="988765" cy="8699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QR</a:t>
            </a:r>
          </a:p>
          <a:p>
            <a:pPr algn="ctr"/>
            <a:r>
              <a:rPr kumimoji="1" lang="ja-JP" altLang="en-US" sz="1000" dirty="0"/>
              <a:t>（</a:t>
            </a:r>
            <a:r>
              <a:rPr kumimoji="1" lang="en-US" altLang="ja-JP" sz="1000" dirty="0"/>
              <a:t>LINE</a:t>
            </a:r>
            <a:r>
              <a:rPr kumimoji="1" lang="ja-JP" altLang="en-US" sz="1000" dirty="0"/>
              <a:t>、</a:t>
            </a:r>
            <a:r>
              <a:rPr kumimoji="1" lang="en-US" altLang="ja-JP" sz="1000" dirty="0"/>
              <a:t>Instagram</a:t>
            </a:r>
            <a:r>
              <a:rPr kumimoji="1" lang="ja-JP" altLang="en-US" sz="1000" dirty="0"/>
              <a:t>等）</a:t>
            </a:r>
            <a:endParaRPr kumimoji="1" lang="en-US" altLang="ja-JP" sz="1000" dirty="0"/>
          </a:p>
          <a:p>
            <a:pPr algn="ctr"/>
            <a:endParaRPr kumimoji="1" lang="ja-JP" altLang="en-US" sz="1200" dirty="0"/>
          </a:p>
        </p:txBody>
      </p:sp>
      <p:sp>
        <p:nvSpPr>
          <p:cNvPr id="1107" name="吹き出し: 左矢印 13"/>
          <p:cNvSpPr/>
          <p:nvPr/>
        </p:nvSpPr>
        <p:spPr>
          <a:xfrm>
            <a:off x="2720937" y="8211990"/>
            <a:ext cx="3622713" cy="795024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858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sz="1050" dirty="0"/>
          </a:p>
        </p:txBody>
      </p:sp>
      <p:pic>
        <p:nvPicPr>
          <p:cNvPr id="1108" name="Picture 181" descr="keikan_0001"/>
          <p:cNvPicPr>
            <a:picLocks noChangeAspect="1" noChangeArrowheads="1"/>
          </p:cNvPicPr>
          <p:nvPr/>
        </p:nvPicPr>
        <p:blipFill>
          <a:blip r:embed="rId1">
            <a:alphaModFix amt="35000"/>
          </a:blip>
          <a:stretch>
            <a:fillRect/>
          </a:stretch>
        </p:blipFill>
        <p:spPr>
          <a:xfrm>
            <a:off x="4395732" y="1644919"/>
            <a:ext cx="2084940" cy="1463268"/>
          </a:xfrm>
          <a:prstGeom prst="rect">
            <a:avLst/>
          </a:prstGeom>
          <a:solidFill>
            <a:schemeClr val="bg1">
              <a:lumMod val="95000"/>
              <a:alpha val="43000"/>
            </a:schemeClr>
          </a:solidFill>
          <a:ln>
            <a:solidFill>
              <a:schemeClr val="tx1"/>
            </a:solidFill>
          </a:ln>
          <a:effectLst>
            <a:glow>
              <a:schemeClr val="accent1"/>
            </a:glow>
          </a:effectLst>
        </p:spPr>
      </p:pic>
      <p:pic>
        <p:nvPicPr>
          <p:cNvPr id="1109" name="図 3" descr="働く人たちのイラスト"/>
          <p:cNvPicPr>
            <a:picLocks noChangeAspect="1" noChangeArrowheads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4685956" y="3568775"/>
            <a:ext cx="1657694" cy="1109148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solidFill>
              <a:schemeClr val="tx1"/>
            </a:solidFill>
          </a:ln>
          <a:effectLst>
            <a:glow>
              <a:schemeClr val="accent1">
                <a:alpha val="5000"/>
              </a:schemeClr>
            </a:glow>
            <a:reflection blurRad="1270000" stA="0" endPos="65000" dist="50800" dir="5400000" sy="-100000" algn="bl" rotWithShape="0"/>
          </a:effectLst>
        </p:spPr>
      </p:pic>
      <p:sp>
        <p:nvSpPr>
          <p:cNvPr id="1110" name="正方形/長方形 5"/>
          <p:cNvSpPr/>
          <p:nvPr/>
        </p:nvSpPr>
        <p:spPr>
          <a:xfrm>
            <a:off x="4532293" y="2060154"/>
            <a:ext cx="1811357" cy="352540"/>
          </a:xfrm>
          <a:prstGeom prst="rect">
            <a:avLst/>
          </a:prstGeom>
          <a:solidFill>
            <a:schemeClr val="bg1">
              <a:alpha val="43000"/>
            </a:schemeClr>
          </a:solidFill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社屋の写真などを貼りつけてください</a:t>
            </a:r>
          </a:p>
        </p:txBody>
      </p:sp>
      <p:sp>
        <p:nvSpPr>
          <p:cNvPr id="1111" name="正方形/長方形 7"/>
          <p:cNvSpPr/>
          <p:nvPr/>
        </p:nvSpPr>
        <p:spPr>
          <a:xfrm>
            <a:off x="4685957" y="4069042"/>
            <a:ext cx="1657693" cy="411689"/>
          </a:xfrm>
          <a:prstGeom prst="rect">
            <a:avLst/>
          </a:prstGeom>
          <a:solidFill>
            <a:schemeClr val="bg1">
              <a:alpha val="43000"/>
            </a:schemeClr>
          </a:solidFill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従業員の写真などをはりつけてください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801727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タイトル 1"/>
          <p:cNvSpPr>
            <a:spLocks noGrp="1"/>
          </p:cNvSpPr>
          <p:nvPr>
            <p:ph type="ctrTitle"/>
          </p:nvPr>
        </p:nvSpPr>
        <p:spPr>
          <a:xfrm>
            <a:off x="514350" y="495820"/>
            <a:ext cx="5829300" cy="3183467"/>
          </a:xfrm>
        </p:spPr>
        <p:txBody>
          <a:bodyPr/>
          <a:lstStyle/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提出する際は、</a:t>
            </a:r>
            <a:b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必ず</a:t>
            </a:r>
            <a:r>
              <a:rPr kumimoji="1" lang="en-US" altLang="ja-JP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で</a:t>
            </a:r>
            <a:b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送信してください。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4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作成方法については、</a:t>
            </a:r>
            <a:endParaRPr kumimoji="1" lang="en-US" altLang="ja-JP" sz="4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40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作成要領</a:t>
            </a:r>
            <a:r>
              <a:rPr kumimoji="1" lang="ja-JP" altLang="en-US" sz="4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endParaRPr kumimoji="1" lang="en-US" altLang="ja-JP" sz="4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ご参照ください。</a:t>
            </a:r>
            <a:endParaRPr kumimoji="1" lang="ja-JP" altLang="en-US" sz="4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4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0681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標準">
  <a:themeElements>
    <a:clrScheme name="標準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標準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標準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:vt="http://schemas.openxmlformats.org/officeDocument/2006/docPropsVTypes" xmlns="http://schemas.openxmlformats.org/officeDocument/2006/extended-properties">
  <Template>Office Theme 2013 - 2022</Template>
  <TotalTime>393</TotalTime>
  <Words>96</Words>
  <Application>JUST Focus</Application>
  <Paragraphs>32</Paragraph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企業名</vt:lpstr>
      <vt:lpstr>提出する際は、 必ずPDFで 送信してください。</vt:lpstr>
    </vt:vector>
  </TitlesOfParts>
  <LinksUpToDate>false</LinksUpToDate>
  <SharedDoc>false</SharedDoc>
  <HyperlinksChanged>false</HyperlinksChanged>
  <AppVersion>4.1.7</AppVersion>
  <PresentationFormat>ユーザー設定</PresentationFormat>
  <Slides>2</Slides>
  <Notes>0</Notes>
  <HiddenSlides>0</HiddenSlides>
  <MMClips>0</MMClips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企業名</dc:title>
  <dc:creator>稗田 稔</dc:creator>
  <cp:lastModifiedBy>工業振興課</cp:lastModifiedBy>
  <cp:lastPrinted>2023-10-02T00:53:11Z</cp:lastPrinted>
  <dcterms:created xsi:type="dcterms:W3CDTF">2023-09-20T23:59:46Z</dcterms:created>
  <dcterms:modified xsi:type="dcterms:W3CDTF">2023-10-02T02:21:54Z</dcterms:modified>
  <cp:revision>15</cp:revision>
</cp:coreProperties>
</file>

<file path=docProps/custom.xml><?xml version="1.0" encoding="utf-8"?>
<Properties xmlns:vt="http://schemas.openxmlformats.org/officeDocument/2006/docPropsVTypes" xmlns="http://schemas.openxmlformats.org/officeDocument/2006/custom-properties"/>
</file>